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1" r:id="rId10"/>
    <p:sldId id="264" r:id="rId11"/>
    <p:sldId id="280" r:id="rId12"/>
    <p:sldId id="265" r:id="rId13"/>
    <p:sldId id="267" r:id="rId14"/>
    <p:sldId id="278" r:id="rId15"/>
    <p:sldId id="269" r:id="rId16"/>
    <p:sldId id="282" r:id="rId17"/>
    <p:sldId id="270" r:id="rId18"/>
    <p:sldId id="283" r:id="rId19"/>
    <p:sldId id="277" r:id="rId20"/>
    <p:sldId id="284" r:id="rId21"/>
    <p:sldId id="279" r:id="rId22"/>
    <p:sldId id="285" r:id="rId23"/>
    <p:sldId id="275" r:id="rId24"/>
  </p:sldIdLst>
  <p:sldSz cx="12192000" cy="6858000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AD9"/>
    <a:srgbClr val="CDC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4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24DCA-2D09-484D-9BBB-3E929C5DFEA0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D821-87B9-4FBD-80DA-C661D4AE08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43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1519D8-3A8D-4D24-8F66-4C30DE0B3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7C31824-39E7-4E4A-92BF-1E5DF33F6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649C56-0B92-45B7-A35D-AF60657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BFEB6A-43CC-48CB-9B09-731D1005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342BE4-72E9-4CED-AF23-9349C108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07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C16C-9BB6-4C3D-BE56-DE077742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6158BB0-138C-48CC-8463-428D2941D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ADF22A-A2DE-4CCA-8B75-31E52049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6D9139-6B46-4D68-9957-8AE577C0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9B6BD-CF50-43A3-8173-A03FD9E9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6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6F925F-9E92-46C9-B5BB-9C7535470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B3082A-920D-414B-A32E-66D89C970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6246D5-5FEE-4992-BFB5-B6F2C85A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6AA07D-B938-478E-ACB4-A6588ACD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5A1C25-8224-4841-B18A-7CE72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09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95BBA8-CEDF-4303-B5CE-FD9B7A8C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10EE72-9DFB-4A4B-9C3E-3989A2A89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AD9A1C-2A6F-4982-94CA-537AED30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AC921B-AAE7-4C41-9260-8D00868F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B5391-5597-40C0-9A7D-DD981AA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31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40BEB-C7A9-4732-A7F0-1C636081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4B85E0-01AF-4DBF-B859-FB02FBD7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0E6607-FDB8-40AE-9AD7-0F2119DF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E15246-BBFF-4A5D-9108-33BCB372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F6F05D-0004-45B7-8CC3-E0C041E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89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07D40-503E-4EF6-9552-C62090CFE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C08E04-9EDC-49F3-907E-849767C43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2F4569-C795-4818-8EB0-2A4D1F1CA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FEADB6-70DE-4C75-AE10-CB3D9C4E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EB2ABC-346B-4883-8326-092015D3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3CEAE6-C020-40A3-B87B-0949E973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8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8A3D3-5A22-4B1D-9DCC-A7E2A377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1CC270-20A4-4348-9EF8-FD20DA4E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41323E2-1D01-486E-B792-71D4B394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40AE9D-B13C-4FBA-A4E2-AF8F9AB98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8FAD14-3CDB-4D3C-B371-A0BDDD225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78E29C-CADE-4C3A-BA86-7CD60C4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96277CD-06D3-4BE7-9909-90D41375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6E4280-E771-4B01-8475-AF5F54C8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75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904DF2-4B47-4304-9196-82D0DB44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C40782-0F9F-41E4-A769-60227020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18F9EEC-1DAE-4F37-835F-6610FAE6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213EA6-5F6B-489A-A0A2-ACDEE2B7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5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5FE983C-DBD7-4ECB-A61D-2F76C12C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B899D5-5E14-4090-A3F8-960DEAD5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3838BF-8F67-42CC-A9F0-18AE7A3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15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1BA8B-7689-4043-802A-325C62C1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FC32CD-FD53-4E2F-A2AB-C23B57DA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6C0D32-F833-46C1-A81D-B7CBB129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522199-CE6A-44D5-B3D8-48B13D2E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72BCFF-B706-4A40-809B-51A24242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CCD1C7-5F2A-4183-AA93-4F2678C3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38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44C3E-CEF5-4586-AD1A-D5890071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83A835-A3A3-4242-94F3-E4C119997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5C9647-FB01-422E-A378-E82500657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18A001-8EE7-4111-B11E-75EBEB94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03E999-2EFF-46E4-B563-01DC5876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12699D-1986-42FA-855E-9EB78193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24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7BF42A5-5FCE-4DAC-982B-48595049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8C0C0F-E46A-4C5D-AE6E-F5A0DA954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318CED-F212-4CD1-9990-7F278C4D9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CF02CF-B3F7-44B9-B00A-775601D3B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7724EC-5012-4F9B-B30E-0CEE0C8C2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10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D80B485-D775-4C0F-AD57-9C3297ED9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68" y="2654748"/>
            <a:ext cx="1417464" cy="1659470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DA37514-2488-46BC-888D-A7D6E6982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426" y="1888556"/>
            <a:ext cx="11344275" cy="1143510"/>
          </a:xfrm>
        </p:spPr>
        <p:txBody>
          <a:bodyPr>
            <a:normAutofit fontScale="90000"/>
          </a:bodyPr>
          <a:lstStyle/>
          <a:p>
            <a:r>
              <a:rPr lang="it-IT" sz="4900" dirty="0">
                <a:latin typeface="LCD Solid" panose="00000400000000000000" pitchFamily="1" charset="0"/>
              </a:rPr>
              <a:t>Università degli studi di Genova</a:t>
            </a:r>
            <a:br>
              <a:rPr lang="it-IT" dirty="0"/>
            </a:br>
            <a:r>
              <a:rPr lang="it-IT" sz="2200" dirty="0">
                <a:latin typeface="LCD Solid" panose="00000400000000000000" pitchFamily="1" charset="0"/>
              </a:rPr>
              <a:t>Facoltà di Ingegneria Elettronica e Tecnologie dell’Informazione</a:t>
            </a:r>
            <a:br>
              <a:rPr lang="it-IT" dirty="0"/>
            </a:br>
            <a:endParaRPr lang="it-IT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02104C2B-D0A2-43B6-9DA9-C480232C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86" y="4703093"/>
            <a:ext cx="9144000" cy="16557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Progetto 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model-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based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del controllo di robot Lego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in ambiente 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Simulink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6900-93FF-428A-BAC2-305C86AA8CF7}"/>
              </a:ext>
            </a:extLst>
          </p:cNvPr>
          <p:cNvSpPr txBox="1"/>
          <p:nvPr/>
        </p:nvSpPr>
        <p:spPr>
          <a:xfrm>
            <a:off x="8574687" y="303206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Luca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Lazzaroni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8884CA-4E88-41C6-9054-BB6B9778E6B4}"/>
              </a:ext>
            </a:extLst>
          </p:cNvPr>
          <p:cNvSpPr txBox="1"/>
          <p:nvPr/>
        </p:nvSpPr>
        <p:spPr>
          <a:xfrm>
            <a:off x="2115440" y="302681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Francesco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Tornatore</a:t>
            </a:r>
          </a:p>
        </p:txBody>
      </p:sp>
    </p:spTree>
    <p:extLst>
      <p:ext uri="{BB962C8B-B14F-4D97-AF65-F5344CB8AC3E}">
        <p14:creationId xmlns:p14="http://schemas.microsoft.com/office/powerpoint/2010/main" val="12304031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EFD13BA-EBA9-4FBE-BD78-BB203105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2" y="1073144"/>
            <a:ext cx="6133376" cy="3844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263863-7DF1-46B2-8327-28A7B42229EE}"/>
              </a:ext>
            </a:extLst>
          </p:cNvPr>
          <p:cNvSpPr txBox="1"/>
          <p:nvPr/>
        </p:nvSpPr>
        <p:spPr>
          <a:xfrm>
            <a:off x="3042837" y="5468166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Modello del pendolo su carrello</a:t>
            </a:r>
          </a:p>
        </p:txBody>
      </p:sp>
    </p:spTree>
    <p:extLst>
      <p:ext uri="{BB962C8B-B14F-4D97-AF65-F5344CB8AC3E}">
        <p14:creationId xmlns:p14="http://schemas.microsoft.com/office/powerpoint/2010/main" val="237309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8694A5-D8F4-44FB-92EF-79DD710E3E6C}"/>
              </a:ext>
            </a:extLst>
          </p:cNvPr>
          <p:cNvSpPr txBox="1"/>
          <p:nvPr/>
        </p:nvSpPr>
        <p:spPr>
          <a:xfrm>
            <a:off x="531223" y="827315"/>
            <a:ext cx="1115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Linearizzazione del modello attorno al punto di equilibrio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CC9B23-B865-480F-98E8-A4CA30731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737" y="1776967"/>
            <a:ext cx="6538527" cy="29034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D8F0867-AD07-4E5C-A011-230682477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99" y="5142299"/>
            <a:ext cx="3589331" cy="7696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01D2F-2763-4FE1-8AA6-9EFED27C7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68" y="5168426"/>
            <a:ext cx="2850127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9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98FFD7C-6D10-4FB7-B4E9-3C154FCCA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5" y="866851"/>
            <a:ext cx="5799551" cy="57995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63C4EC-DCE5-4694-9D23-FAFCBBFAD93B}"/>
              </a:ext>
            </a:extLst>
          </p:cNvPr>
          <p:cNvSpPr txBox="1"/>
          <p:nvPr/>
        </p:nvSpPr>
        <p:spPr>
          <a:xfrm>
            <a:off x="6210300" y="1295400"/>
            <a:ext cx="548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La realizzazione del modello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56F6AA-2E17-4E49-A8D7-1C2ABE746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29" y="2472982"/>
            <a:ext cx="3810330" cy="102116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043242D-A645-40D0-9CFE-C99A0435A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75" y="4426085"/>
            <a:ext cx="5871270" cy="13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F18DDFD-60A6-4DE2-AB78-2FA2FA7F3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8" y="674993"/>
            <a:ext cx="10963073" cy="507613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2D8AAD-71DA-40EA-816A-123D1EDCEB90}"/>
              </a:ext>
            </a:extLst>
          </p:cNvPr>
          <p:cNvSpPr txBox="1"/>
          <p:nvPr/>
        </p:nvSpPr>
        <p:spPr>
          <a:xfrm>
            <a:off x="2263510" y="5693865"/>
            <a:ext cx="7372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Studio della stabilità in ciclo chiuso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con il luogo delle radici</a:t>
            </a:r>
          </a:p>
        </p:txBody>
      </p:sp>
    </p:spTree>
    <p:extLst>
      <p:ext uri="{BB962C8B-B14F-4D97-AF65-F5344CB8AC3E}">
        <p14:creationId xmlns:p14="http://schemas.microsoft.com/office/powerpoint/2010/main" val="1963634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4C4119D-5BED-46C8-AE0F-C8B534C32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0" y="766101"/>
            <a:ext cx="10926381" cy="50591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666EFD-A2D1-4922-86B7-826AD2B73A09}"/>
              </a:ext>
            </a:extLst>
          </p:cNvPr>
          <p:cNvSpPr txBox="1"/>
          <p:nvPr/>
        </p:nvSpPr>
        <p:spPr>
          <a:xfrm>
            <a:off x="457620" y="5941976"/>
            <a:ext cx="1115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Posizione dei poli in ciclo chiuso al variare del guadagno</a:t>
            </a:r>
          </a:p>
        </p:txBody>
      </p:sp>
    </p:spTree>
    <p:extLst>
      <p:ext uri="{BB962C8B-B14F-4D97-AF65-F5344CB8AC3E}">
        <p14:creationId xmlns:p14="http://schemas.microsoft.com/office/powerpoint/2010/main" val="167295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6625165-E0C8-46B1-84EA-E3628DFB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78" y="768487"/>
            <a:ext cx="9011657" cy="444011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1E1267-F353-48DE-8118-80A48DAD040D}"/>
              </a:ext>
            </a:extLst>
          </p:cNvPr>
          <p:cNvSpPr txBox="1"/>
          <p:nvPr/>
        </p:nvSpPr>
        <p:spPr>
          <a:xfrm>
            <a:off x="2260342" y="5530469"/>
            <a:ext cx="737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Evoluzione del sistema in ciclo aperto</a:t>
            </a:r>
          </a:p>
        </p:txBody>
      </p:sp>
    </p:spTree>
    <p:extLst>
      <p:ext uri="{BB962C8B-B14F-4D97-AF65-F5344CB8AC3E}">
        <p14:creationId xmlns:p14="http://schemas.microsoft.com/office/powerpoint/2010/main" val="379043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zaP">
            <a:hlinkClick r:id="" action="ppaction://media"/>
            <a:extLst>
              <a:ext uri="{FF2B5EF4-FFF2-40B4-BE49-F238E27FC236}">
                <a16:creationId xmlns:a16="http://schemas.microsoft.com/office/drawing/2014/main" id="{65220AE1-DC67-481B-9FF2-A23F3CF029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096" y="711638"/>
            <a:ext cx="10805809" cy="60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139675-97D4-4FB1-9FD6-7622507E17E7}"/>
              </a:ext>
            </a:extLst>
          </p:cNvPr>
          <p:cNvSpPr txBox="1"/>
          <p:nvPr/>
        </p:nvSpPr>
        <p:spPr>
          <a:xfrm>
            <a:off x="712933" y="5743073"/>
            <a:ext cx="107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Il miglioramento ottenuto soddisfa le nostre aspettative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BFA338-52B0-48DB-8EDA-BAE86A0FD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38" y="727008"/>
            <a:ext cx="9797857" cy="48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5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=1.95">
            <a:hlinkClick r:id="" action="ppaction://media"/>
            <a:extLst>
              <a:ext uri="{FF2B5EF4-FFF2-40B4-BE49-F238E27FC236}">
                <a16:creationId xmlns:a16="http://schemas.microsoft.com/office/drawing/2014/main" id="{6A939E95-2A13-4ADB-B6D1-D44885D81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2400" y="710120"/>
            <a:ext cx="10807200" cy="60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7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31009C9-A192-479D-AB97-3329B0E5E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09" y="739810"/>
            <a:ext cx="9799200" cy="48281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76F67A-B868-4345-B301-E0B6404B662F}"/>
              </a:ext>
            </a:extLst>
          </p:cNvPr>
          <p:cNvSpPr txBox="1"/>
          <p:nvPr/>
        </p:nvSpPr>
        <p:spPr>
          <a:xfrm>
            <a:off x="3304702" y="5850059"/>
            <a:ext cx="5670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Conferma del modello ottenuto</a:t>
            </a:r>
          </a:p>
        </p:txBody>
      </p:sp>
    </p:spTree>
    <p:extLst>
      <p:ext uri="{BB962C8B-B14F-4D97-AF65-F5344CB8AC3E}">
        <p14:creationId xmlns:p14="http://schemas.microsoft.com/office/powerpoint/2010/main" val="297991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033AB70-AE5F-47C9-8895-3C029615B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68" y="871129"/>
            <a:ext cx="5433665" cy="444572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1D7B1-D016-4D28-9DB8-009B6B671AF9}"/>
              </a:ext>
            </a:extLst>
          </p:cNvPr>
          <p:cNvSpPr txBox="1"/>
          <p:nvPr/>
        </p:nvSpPr>
        <p:spPr>
          <a:xfrm>
            <a:off x="1005440" y="5516880"/>
            <a:ext cx="1020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LEGO MINDSTORMS EV3, una piattaforma per la didattica</a:t>
            </a:r>
          </a:p>
        </p:txBody>
      </p:sp>
    </p:spTree>
    <p:extLst>
      <p:ext uri="{BB962C8B-B14F-4D97-AF65-F5344CB8AC3E}">
        <p14:creationId xmlns:p14="http://schemas.microsoft.com/office/powerpoint/2010/main" val="3891390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=5.75">
            <a:hlinkClick r:id="" action="ppaction://media"/>
            <a:extLst>
              <a:ext uri="{FF2B5EF4-FFF2-40B4-BE49-F238E27FC236}">
                <a16:creationId xmlns:a16="http://schemas.microsoft.com/office/drawing/2014/main" id="{E31D5171-2320-418F-B4E2-E65820AC5D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401" y="703379"/>
            <a:ext cx="10803199" cy="60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4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55780E4-E3B1-437D-8DC3-BBBAD8F91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5" y="749031"/>
            <a:ext cx="9799200" cy="48281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4E065D-A14C-4C7D-961C-AA1BFD86A9A0}"/>
              </a:ext>
            </a:extLst>
          </p:cNvPr>
          <p:cNvSpPr txBox="1"/>
          <p:nvPr/>
        </p:nvSpPr>
        <p:spPr>
          <a:xfrm>
            <a:off x="1706186" y="5875506"/>
            <a:ext cx="850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Violazione delle ipotesi di puro rotolamento</a:t>
            </a:r>
          </a:p>
        </p:txBody>
      </p:sp>
    </p:spTree>
    <p:extLst>
      <p:ext uri="{BB962C8B-B14F-4D97-AF65-F5344CB8AC3E}">
        <p14:creationId xmlns:p14="http://schemas.microsoft.com/office/powerpoint/2010/main" val="3783771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=8">
            <a:hlinkClick r:id="" action="ppaction://media"/>
            <a:extLst>
              <a:ext uri="{FF2B5EF4-FFF2-40B4-BE49-F238E27FC236}">
                <a16:creationId xmlns:a16="http://schemas.microsoft.com/office/drawing/2014/main" id="{3C4C44F3-F7C8-44C4-ADC3-B0268235D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400" y="707080"/>
            <a:ext cx="10803200" cy="60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E31A845-1F45-4BB5-B47B-D513D1038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4389"/>
          <a:stretch/>
        </p:blipFill>
        <p:spPr>
          <a:xfrm>
            <a:off x="7396899" y="2438400"/>
            <a:ext cx="3819742" cy="4293409"/>
          </a:xfrm>
          <a:prstGeom prst="rect">
            <a:avLst/>
          </a:prstGeom>
          <a:effectLst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ED004-F793-4531-93C0-D58DE68B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76057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LCD Solid" panose="00000400000000000000" pitchFamily="1" charset="0"/>
              </a:rPr>
              <a:t>Grazie per l’attenzione!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3D9A4B-1565-48C5-A8C3-E9A4CF9A1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4064726"/>
            <a:ext cx="2793274" cy="27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5AB608-5236-4303-A8C1-07DA4F90A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6" y="1143714"/>
            <a:ext cx="7619047" cy="571428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CFA453-49E6-426C-992F-CE8A43ED034F}"/>
              </a:ext>
            </a:extLst>
          </p:cNvPr>
          <p:cNvSpPr txBox="1"/>
          <p:nvPr/>
        </p:nvSpPr>
        <p:spPr>
          <a:xfrm>
            <a:off x="7046008" y="4857750"/>
            <a:ext cx="47404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Large Servo Motor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Velocità massima: 160-170 </a:t>
            </a:r>
            <a:r>
              <a:rPr lang="it-IT" sz="2000" dirty="0" err="1">
                <a:latin typeface="LCD Solid" panose="00000400000000000000" pitchFamily="1" charset="0"/>
              </a:rPr>
              <a:t>rpm</a:t>
            </a:r>
            <a:endParaRPr lang="it-IT" sz="20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Coppia a regime: 0,2 Nm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98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798F7C4-A367-4087-B9BB-79778E480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3" y="865686"/>
            <a:ext cx="5800725" cy="5800725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FE5FDD-AA15-44A3-B186-0C6F6F22D9CC}"/>
              </a:ext>
            </a:extLst>
          </p:cNvPr>
          <p:cNvSpPr txBox="1"/>
          <p:nvPr/>
        </p:nvSpPr>
        <p:spPr>
          <a:xfrm>
            <a:off x="5954391" y="1347408"/>
            <a:ext cx="623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Ricerca di un modello affidabile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97B005-A10D-46FB-9D70-D4657F4B0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64" y="2693012"/>
            <a:ext cx="5776461" cy="88399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7DB885-3CD3-430C-8948-38A92752E061}"/>
              </a:ext>
            </a:extLst>
          </p:cNvPr>
          <p:cNvSpPr txBox="1"/>
          <p:nvPr/>
        </p:nvSpPr>
        <p:spPr>
          <a:xfrm>
            <a:off x="6184964" y="2292902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>
                <a:latin typeface="LCD Solid" panose="00000400000000000000" pitchFamily="1" charset="0"/>
              </a:rPr>
              <a:t>Momento d’inerzia del carico: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60986D-AB5F-41CC-AE61-C696223D632A}"/>
              </a:ext>
            </a:extLst>
          </p:cNvPr>
          <p:cNvSpPr txBox="1"/>
          <p:nvPr/>
        </p:nvSpPr>
        <p:spPr>
          <a:xfrm>
            <a:off x="6184964" y="3509330"/>
            <a:ext cx="455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LCD Solid" panose="00000400000000000000" pitchFamily="1" charset="0"/>
              </a:rPr>
              <a:t>dove i momenti delle aste sono: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FD896C2-1D8E-4F40-BFC9-555C7ED30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64" y="3938434"/>
            <a:ext cx="5814564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1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8963C6B-C3E7-4137-8A57-99DB2F70F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63" y="667561"/>
            <a:ext cx="8686475" cy="42798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097B24-D78E-43F9-8CD6-8A52EB72CB96}"/>
              </a:ext>
            </a:extLst>
          </p:cNvPr>
          <p:cNvSpPr txBox="1"/>
          <p:nvPr/>
        </p:nvSpPr>
        <p:spPr>
          <a:xfrm>
            <a:off x="-1" y="5182411"/>
            <a:ext cx="12192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100 </a:t>
            </a:r>
            <a:r>
              <a:rPr lang="it-IT" sz="2400" dirty="0" err="1">
                <a:latin typeface="LCD Solid" panose="00000400000000000000" pitchFamily="1" charset="0"/>
              </a:rPr>
              <a:t>rad</a:t>
            </a:r>
            <a:r>
              <a:rPr lang="it-IT" sz="2400" dirty="0">
                <a:latin typeface="LCD Solid" panose="00000400000000000000" pitchFamily="1" charset="0"/>
              </a:rPr>
              <a:t>/s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La derivata di un segnale campionato introduce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una componente importante alle alte frequenze</a:t>
            </a:r>
            <a:endParaRPr lang="it-IT" sz="2000" dirty="0"/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4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15F8C43-E412-4F4A-9B3E-8504F289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69488"/>
            <a:ext cx="8686800" cy="42800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255398-58CF-4BDB-A1A0-E470DD5FFD1A}"/>
              </a:ext>
            </a:extLst>
          </p:cNvPr>
          <p:cNvSpPr txBox="1"/>
          <p:nvPr/>
        </p:nvSpPr>
        <p:spPr>
          <a:xfrm>
            <a:off x="773354" y="5162550"/>
            <a:ext cx="105881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25 </a:t>
            </a:r>
            <a:r>
              <a:rPr lang="it-IT" sz="2400" dirty="0" err="1">
                <a:latin typeface="LCD Solid" panose="00000400000000000000" pitchFamily="1" charset="0"/>
              </a:rPr>
              <a:t>rad</a:t>
            </a:r>
            <a:r>
              <a:rPr lang="it-IT" sz="2400" dirty="0">
                <a:latin typeface="LCD Solid" panose="00000400000000000000" pitchFamily="1" charset="0"/>
              </a:rPr>
              <a:t>/s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Un buon compromesso</a:t>
            </a:r>
          </a:p>
          <a:p>
            <a:pPr algn="ctr"/>
            <a:endParaRPr lang="it-IT" sz="20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4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E136CA-70B5-43D2-988C-2D6ECC99B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600" y="673879"/>
            <a:ext cx="8686800" cy="428005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AC8CC6-8E81-4C0C-8350-130C2DCD1EA5}"/>
              </a:ext>
            </a:extLst>
          </p:cNvPr>
          <p:cNvSpPr txBox="1"/>
          <p:nvPr/>
        </p:nvSpPr>
        <p:spPr>
          <a:xfrm>
            <a:off x="2530011" y="5400675"/>
            <a:ext cx="71833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Sistema assimilabile al primo ordine: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CBB763A-5FE1-463C-A4CB-D0EA0BDD5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12" y="5862340"/>
            <a:ext cx="2072820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3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71E5B94-04B3-4104-8E0F-4A368DDC1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29" y="672237"/>
            <a:ext cx="8594791" cy="4248000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C7EF32-7A73-4CEC-B113-32569A29C92C}"/>
              </a:ext>
            </a:extLst>
          </p:cNvPr>
          <p:cNvSpPr txBox="1"/>
          <p:nvPr/>
        </p:nvSpPr>
        <p:spPr>
          <a:xfrm>
            <a:off x="3056552" y="5360951"/>
            <a:ext cx="6038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spc="300" dirty="0">
                <a:latin typeface="LCD Solid" panose="00000400000000000000" pitchFamily="1" charset="0"/>
              </a:rPr>
              <a:t>K:</a:t>
            </a:r>
            <a:r>
              <a:rPr lang="it-IT" sz="2400" dirty="0">
                <a:latin typeface="LCD Solid" panose="00000400000000000000" pitchFamily="1" charset="0"/>
              </a:rPr>
              <a:t> l’ultimo parametro incognito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D5AA4C9-F9D2-48D0-95FC-567C46B85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62" y="6012660"/>
            <a:ext cx="1996613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3712F42-349F-4B4B-ADC9-A95F3CBEF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24" y="1477833"/>
            <a:ext cx="8687553" cy="277392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E12C2C-AE24-4095-B03E-E6C14A9BF5B7}"/>
              </a:ext>
            </a:extLst>
          </p:cNvPr>
          <p:cNvSpPr txBox="1"/>
          <p:nvPr/>
        </p:nvSpPr>
        <p:spPr>
          <a:xfrm>
            <a:off x="3458149" y="4883285"/>
            <a:ext cx="5291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Modello completo del motore</a:t>
            </a:r>
          </a:p>
        </p:txBody>
      </p:sp>
    </p:spTree>
    <p:extLst>
      <p:ext uri="{BB962C8B-B14F-4D97-AF65-F5344CB8AC3E}">
        <p14:creationId xmlns:p14="http://schemas.microsoft.com/office/powerpoint/2010/main" val="1015266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777</TotalTime>
  <Words>181</Words>
  <Application>Microsoft Office PowerPoint</Application>
  <PresentationFormat>Widescreen</PresentationFormat>
  <Paragraphs>37</Paragraphs>
  <Slides>23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Calibri Light</vt:lpstr>
      <vt:lpstr>Arial</vt:lpstr>
      <vt:lpstr>Calibri</vt:lpstr>
      <vt:lpstr>Times New Roman</vt:lpstr>
      <vt:lpstr>CMCSC10</vt:lpstr>
      <vt:lpstr>LCD Solid</vt:lpstr>
      <vt:lpstr>Tema di Office</vt:lpstr>
      <vt:lpstr>Università degli studi di Genova Facoltà di Ingegneria Elettronica e Tecnologie dell’Informazione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di Genova</dc:title>
  <dc:creator>Luca Lazzaroni</dc:creator>
  <cp:lastModifiedBy>Luca Lazzaroni</cp:lastModifiedBy>
  <cp:revision>38</cp:revision>
  <dcterms:created xsi:type="dcterms:W3CDTF">2017-10-21T16:15:18Z</dcterms:created>
  <dcterms:modified xsi:type="dcterms:W3CDTF">2017-10-25T08:04:09Z</dcterms:modified>
</cp:coreProperties>
</file>